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3" r:id="rId4"/>
    <p:sldId id="264" r:id="rId5"/>
    <p:sldId id="258" r:id="rId6"/>
    <p:sldId id="260" r:id="rId7"/>
    <p:sldId id="262" r:id="rId8"/>
    <p:sldId id="265" r:id="rId9"/>
    <p:sldId id="270" r:id="rId10"/>
    <p:sldId id="269" r:id="rId11"/>
    <p:sldId id="266" r:id="rId12"/>
    <p:sldId id="267" r:id="rId13"/>
    <p:sldId id="268" r:id="rId14"/>
    <p:sldId id="271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64" autoAdjust="0"/>
    <p:restoredTop sz="94709" autoAdjust="0"/>
  </p:normalViewPr>
  <p:slideViewPr>
    <p:cSldViewPr>
      <p:cViewPr varScale="1">
        <p:scale>
          <a:sx n="70" d="100"/>
          <a:sy n="70" d="100"/>
        </p:scale>
        <p:origin x="-136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12AAD-DEBF-4417-A31C-A6373A685296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C6EE3-3637-42A3-9C8A-E9E33E2D6B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12AAD-DEBF-4417-A31C-A6373A685296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C6EE3-3637-42A3-9C8A-E9E33E2D6B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12AAD-DEBF-4417-A31C-A6373A685296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C6EE3-3637-42A3-9C8A-E9E33E2D6B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12AAD-DEBF-4417-A31C-A6373A685296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C6EE3-3637-42A3-9C8A-E9E33E2D6B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12AAD-DEBF-4417-A31C-A6373A685296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C6EE3-3637-42A3-9C8A-E9E33E2D6B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12AAD-DEBF-4417-A31C-A6373A685296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C6EE3-3637-42A3-9C8A-E9E33E2D6B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12AAD-DEBF-4417-A31C-A6373A685296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C6EE3-3637-42A3-9C8A-E9E33E2D6B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12AAD-DEBF-4417-A31C-A6373A685296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C6EE3-3637-42A3-9C8A-E9E33E2D6B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12AAD-DEBF-4417-A31C-A6373A685296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C6EE3-3637-42A3-9C8A-E9E33E2D6B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12AAD-DEBF-4417-A31C-A6373A685296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C6EE3-3637-42A3-9C8A-E9E33E2D6B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12AAD-DEBF-4417-A31C-A6373A685296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94C6EE3-3637-42A3-9C8A-E9E33E2D6B7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AA12AAD-DEBF-4417-A31C-A6373A685296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94C6EE3-3637-42A3-9C8A-E9E33E2D6B7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5" Type="http://schemas.openxmlformats.org/officeDocument/2006/relationships/slide" Target="slide8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slide" Target="slide8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C:\Documents and Settings\людмила\Рабочий стол\Новая папка (4)\thumb_fiji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00595" cy="3857652"/>
          </a:xfrm>
          <a:prstGeom prst="rect">
            <a:avLst/>
          </a:prstGeom>
          <a:noFill/>
        </p:spPr>
      </p:pic>
      <p:pic>
        <p:nvPicPr>
          <p:cNvPr id="12291" name="Picture 3" descr="C:\Documents and Settings\людмила\Рабочий стол\Новая папка (4)\imag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00401"/>
            <a:ext cx="4490977" cy="3857599"/>
          </a:xfrm>
          <a:prstGeom prst="rect">
            <a:avLst/>
          </a:prstGeom>
          <a:noFill/>
        </p:spPr>
      </p:pic>
      <p:pic>
        <p:nvPicPr>
          <p:cNvPr id="12293" name="Picture 5" descr="C:\Documents and Settings\людмила\Рабочий стол\Новая папка (4)\thumb_Palm_Beach_Solomon_Island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0"/>
            <a:ext cx="4714876" cy="378619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ru-RU" dirty="0"/>
          </a:p>
        </p:txBody>
      </p:sp>
      <p:pic>
        <p:nvPicPr>
          <p:cNvPr id="12290" name="Picture 2" descr="C:\Documents and Settings\людмила\Рабочий стол\Новая папка (4)\images (1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2963085"/>
            <a:ext cx="4714876" cy="3894915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57158" y="285728"/>
            <a:ext cx="785818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Они располага</a:t>
            </a: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ю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тся под нами.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Там, очевидно, ходят вверх ногами,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Там наизнанку вывернутый год,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Там расцветают в октябре сады,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Там в октябре, а не в июле лето,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Там протекают реки без воды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(Они в пустыне пропадают где-то).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Там в зарослях следы бескрылых птиц,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Там кошкам в пищу достаются змеи,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Рождаются зверята из яиц,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там собаки лаять не умеют,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Деревья сами лезут из коры.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Там кролики страшней, чем наводненье.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5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286124"/>
            <a:ext cx="4071966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1000108"/>
            <a:ext cx="5045553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147825" cy="371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2714612" y="4286256"/>
            <a:ext cx="642938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Абель </a:t>
            </a:r>
          </a:p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Тасман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9" name="Стрелка влево 8">
            <a:hlinkClick r:id="rId5" action="ppaction://hlinksldjump"/>
          </p:cNvPr>
          <p:cNvSpPr/>
          <p:nvPr/>
        </p:nvSpPr>
        <p:spPr>
          <a:xfrm>
            <a:off x="3714744" y="6357958"/>
            <a:ext cx="1357322" cy="50004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71810"/>
            <a:ext cx="4429124" cy="378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14810" y="3071810"/>
            <a:ext cx="4929190" cy="378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24232" y="0"/>
            <a:ext cx="5019768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4286244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57356" y="1571612"/>
            <a:ext cx="4380591" cy="3286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Стрелка влево 9">
            <a:hlinkClick r:id="rId7" action="ppaction://hlinksldjump"/>
          </p:cNvPr>
          <p:cNvSpPr/>
          <p:nvPr/>
        </p:nvSpPr>
        <p:spPr>
          <a:xfrm>
            <a:off x="2500298" y="6373368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3296416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Атоллы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928934"/>
            <a:ext cx="6288696" cy="3599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0"/>
            <a:ext cx="3471884" cy="3967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642911" y="428604"/>
            <a:ext cx="521497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Джеймс Кук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Стрелка влево 6">
            <a:hlinkClick r:id="rId4" action="ppaction://hlinksldjump"/>
          </p:cNvPr>
          <p:cNvSpPr/>
          <p:nvPr/>
        </p:nvSpPr>
        <p:spPr>
          <a:xfrm>
            <a:off x="1928794" y="6143644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607356"/>
            <a:ext cx="3714744" cy="5250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85720" y="428604"/>
            <a:ext cx="600079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Новая Зеландия</a:t>
            </a:r>
            <a:endParaRPr lang="ru-RU" sz="32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1000108"/>
            <a:ext cx="5143536" cy="3348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3500430" y="4500570"/>
            <a:ext cx="535785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Северное побережье </a:t>
            </a:r>
          </a:p>
          <a:p>
            <a:pPr algn="ctr"/>
            <a:r>
              <a:rPr lang="ru-RU" sz="32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Австралии</a:t>
            </a:r>
            <a:endParaRPr lang="ru-RU" sz="32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Стрелка влево 7">
            <a:hlinkClick r:id="rId4" action="ppaction://hlinksldjump"/>
          </p:cNvPr>
          <p:cNvSpPr/>
          <p:nvPr/>
        </p:nvSpPr>
        <p:spPr>
          <a:xfrm>
            <a:off x="2786050" y="6072206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571480"/>
            <a:ext cx="600077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smtClean="0"/>
              <a:t>Я узнал… Я понял…Я хотел бы найти сведения…</a:t>
            </a:r>
            <a:br>
              <a:rPr lang="ru-RU" sz="6000" dirty="0" smtClean="0"/>
            </a:br>
            <a:endParaRPr lang="ru-RU" sz="6000" dirty="0"/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1428728" y="5429264"/>
            <a:ext cx="1143008" cy="8572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500043"/>
            <a:ext cx="9022994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Спасибо за </a:t>
            </a:r>
          </a:p>
          <a:p>
            <a:pPr algn="ctr"/>
            <a:r>
              <a:rPr lang="ru-RU" sz="8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урок</a:t>
            </a:r>
            <a:endParaRPr lang="ru-RU" sz="8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2" y="144463"/>
            <a:ext cx="6570677" cy="6006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8639224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“Дорогие ребята 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из поселка Сосновское! </a:t>
            </a:r>
            <a:endParaRPr kumimoji="0" lang="en-US" sz="36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Мы очень любим свою страну и хотим,</a:t>
            </a:r>
            <a:endParaRPr kumimoji="0" lang="en-US" sz="36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чтобы вы узнали об Австралии и</a:t>
            </a:r>
            <a:endParaRPr kumimoji="0" lang="en-US" sz="36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островах Океании много нового и </a:t>
            </a:r>
            <a:endParaRPr kumimoji="0" lang="en-US" sz="36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интересного.</a:t>
            </a:r>
            <a:endParaRPr kumimoji="0" lang="en-US" sz="36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Приглашаем вас совершить </a:t>
            </a:r>
            <a:endParaRPr kumimoji="0" lang="en-US" sz="36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воображаемое путешествие </a:t>
            </a:r>
            <a:endParaRPr kumimoji="0" lang="en-US" sz="36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историю освоения материка .</a:t>
            </a:r>
            <a:endParaRPr kumimoji="0" lang="en-US" sz="36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Желаем вам успехов. </a:t>
            </a:r>
            <a:endParaRPr kumimoji="0" lang="en-US" sz="36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 уважением ваши друзья”.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3000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3000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3000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0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3000"/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3000"/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3000"/>
                                        <p:tgtEl>
                                          <p:spTgt spid="10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0"/>
                                        <p:tgtEl>
                                          <p:spTgt spid="10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3000"/>
                                        <p:tgtEl>
                                          <p:spTgt spid="10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57166"/>
            <a:ext cx="10793341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Тема урока:</a:t>
            </a:r>
          </a:p>
          <a:p>
            <a:r>
              <a:rPr lang="ru-RU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Открытие Австралии и</a:t>
            </a:r>
          </a:p>
          <a:p>
            <a:r>
              <a:rPr lang="ru-RU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островов Тихого океана</a:t>
            </a:r>
            <a:endParaRPr lang="ru-RU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3370" y="0"/>
            <a:ext cx="9187369" cy="7066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857224" y="785794"/>
            <a:ext cx="8948281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Название Австралия произошло </a:t>
            </a:r>
            <a:endParaRPr kumimoji="0" lang="en-US" sz="3200" b="1" i="1" u="none" strike="noStrike" cap="none" normalizeH="0" baseline="0" dirty="0" smtClean="0">
              <a:ln>
                <a:noFill/>
              </a:ln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от латинского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austral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is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- южный – самый маленький материк на Земле.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 небольшие размеры ее иногда </a:t>
            </a:r>
            <a:endParaRPr kumimoji="0" lang="en-US" sz="3200" b="1" i="1" u="none" strike="noStrike" cap="none" normalizeH="0" baseline="0" dirty="0" smtClean="0">
              <a:ln>
                <a:noFill/>
              </a:ln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называют материком-островом. </a:t>
            </a:r>
            <a:endParaRPr kumimoji="0" lang="en-US" sz="3200" b="1" i="1" u="none" strike="noStrike" cap="none" normalizeH="0" baseline="0" dirty="0" smtClean="0">
              <a:ln>
                <a:noFill/>
              </a:ln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Образ - “ Фасоль в океане”!</a:t>
            </a:r>
            <a:endParaRPr kumimoji="0" lang="ru-RU" sz="32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7356" y="1285861"/>
            <a:ext cx="5857916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В 1778 году на берегу</a:t>
            </a:r>
          </a:p>
          <a:p>
            <a:r>
              <a:rPr lang="ru-RU" sz="2800" dirty="0" smtClean="0"/>
              <a:t> красивого морского залива </a:t>
            </a:r>
          </a:p>
          <a:p>
            <a:r>
              <a:rPr lang="ru-RU" sz="2800" dirty="0" smtClean="0"/>
              <a:t>высадилось 1030 английских солдат, матросов, и </a:t>
            </a:r>
          </a:p>
          <a:p>
            <a:r>
              <a:rPr lang="ru-RU" sz="2800" dirty="0" smtClean="0"/>
              <a:t>каторжников. Они обосновали 1-й на  5-м континенте посёлок и</a:t>
            </a:r>
          </a:p>
          <a:p>
            <a:r>
              <a:rPr lang="ru-RU" sz="2800" dirty="0" smtClean="0"/>
              <a:t> назвали его в честь </a:t>
            </a:r>
          </a:p>
          <a:p>
            <a:r>
              <a:rPr lang="ru-RU" sz="2800" dirty="0" smtClean="0">
                <a:solidFill>
                  <a:srgbClr val="FF0000"/>
                </a:solidFill>
              </a:rPr>
              <a:t>английского </a:t>
            </a:r>
            <a:r>
              <a:rPr lang="ru-RU" sz="2800" dirty="0" smtClean="0"/>
              <a:t>министра Сидней.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85984" y="2000240"/>
            <a:ext cx="53578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В 18 веке Австралию</a:t>
            </a:r>
          </a:p>
          <a:p>
            <a:r>
              <a:rPr lang="ru-RU" sz="3600" dirty="0" smtClean="0"/>
              <a:t> называли </a:t>
            </a:r>
          </a:p>
          <a:p>
            <a:r>
              <a:rPr lang="ru-RU" sz="3600" dirty="0" smtClean="0"/>
              <a:t>«Новая </a:t>
            </a:r>
            <a:r>
              <a:rPr lang="ru-RU" sz="3600" dirty="0" smtClean="0">
                <a:solidFill>
                  <a:srgbClr val="FF0000"/>
                </a:solidFill>
              </a:rPr>
              <a:t>Голландия</a:t>
            </a:r>
            <a:r>
              <a:rPr lang="ru-RU" sz="3600" dirty="0" smtClean="0"/>
              <a:t>» 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3108" y="1928802"/>
            <a:ext cx="47148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Какой стране принадлежит открытие Австралии </a:t>
            </a:r>
            <a:r>
              <a:rPr lang="ru-RU" sz="2800" dirty="0" smtClean="0">
                <a:solidFill>
                  <a:srgbClr val="FF0000"/>
                </a:solidFill>
              </a:rPr>
              <a:t>Англии </a:t>
            </a:r>
            <a:r>
              <a:rPr lang="ru-RU" sz="2800" dirty="0" smtClean="0"/>
              <a:t>или </a:t>
            </a:r>
            <a:r>
              <a:rPr lang="ru-RU" sz="2800" dirty="0" smtClean="0">
                <a:solidFill>
                  <a:srgbClr val="FF0000"/>
                </a:solidFill>
              </a:rPr>
              <a:t>Голландии</a:t>
            </a:r>
            <a:r>
              <a:rPr lang="ru-RU" sz="2800" dirty="0" smtClean="0"/>
              <a:t>?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3" grpId="0"/>
      <p:bldP spid="3" grpId="1"/>
      <p:bldP spid="3" grpId="2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714357"/>
            <a:ext cx="621509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1.Кто открыл?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2. Когда открыл?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3. Какой стране принадлежит открытие?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4.Что открыл?</a:t>
            </a:r>
            <a:br>
              <a:rPr lang="ru-RU" sz="36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428603"/>
          <a:ext cx="8258204" cy="6325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4512"/>
                <a:gridCol w="1214446"/>
                <a:gridCol w="1571636"/>
                <a:gridCol w="3757610"/>
              </a:tblGrid>
              <a:tr h="747480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1.Кто открыл?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Когда открыл?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Какой стране принадлежит открытие?</a:t>
                      </a:r>
                      <a:br>
                        <a:rPr lang="ru-RU" sz="1800" dirty="0" smtClean="0"/>
                      </a:b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Что открыл?</a:t>
                      </a:r>
                      <a:endParaRPr lang="ru-RU" dirty="0"/>
                    </a:p>
                  </a:txBody>
                  <a:tcPr/>
                </a:tc>
              </a:tr>
              <a:tr h="747480">
                <a:tc>
                  <a:txBody>
                    <a:bodyPr/>
                    <a:lstStyle/>
                    <a:p>
                      <a:r>
                        <a:rPr lang="ru-RU" b="1" dirty="0" err="1" smtClean="0"/>
                        <a:t>Торрес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1605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Испания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Торресов</a:t>
                      </a:r>
                      <a:r>
                        <a:rPr lang="ru-RU" dirty="0" smtClean="0"/>
                        <a:t> пролив, между островом</a:t>
                      </a:r>
                      <a:r>
                        <a:rPr lang="ru-RU" baseline="0" dirty="0" smtClean="0"/>
                        <a:t> Новая Гвинея и Австралией</a:t>
                      </a:r>
                      <a:endParaRPr lang="ru-RU" dirty="0"/>
                    </a:p>
                  </a:txBody>
                  <a:tcPr/>
                </a:tc>
              </a:tr>
              <a:tr h="747480">
                <a:tc>
                  <a:txBody>
                    <a:bodyPr/>
                    <a:lstStyle/>
                    <a:p>
                      <a:r>
                        <a:rPr kumimoji="0" lang="vi-VN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Ви́ллем </a:t>
                      </a:r>
                      <a:endParaRPr kumimoji="0" lang="ru-RU" b="1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vi-VN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Я́н</a:t>
                      </a:r>
                      <a:r>
                        <a:rPr kumimoji="0" lang="ru-RU" b="1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ц</a:t>
                      </a:r>
                      <a:r>
                        <a:rPr kumimoji="0" lang="vi-VN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зон</a:t>
                      </a:r>
                      <a:r>
                        <a:rPr kumimoji="0" lang="vi-VN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1606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Голландия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Северное побережье Австралии </a:t>
                      </a:r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Первым среди известных европейских исследователей достиг берегов </a:t>
                      </a:r>
                      <a:r>
                        <a:rPr kumimoji="0" lang="ru-RU" b="0" i="0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hlinkClick r:id="rId2" action="ppaction://hlinksldjump"/>
                        </a:rPr>
                        <a:t>Новой Зеландии</a:t>
                      </a:r>
                      <a:r>
                        <a:rPr kumimoji="0" lang="ru-RU" b="0" i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hlinkClick r:id="rId2" action="ppaction://hlinksldjump"/>
                        </a:rPr>
                        <a:t>, </a:t>
                      </a:r>
                      <a:r>
                        <a:rPr kumimoji="0" lang="ru-RU" b="0" i="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Тонга</a:t>
                      </a:r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и </a:t>
                      </a:r>
                      <a:r>
                        <a:rPr kumimoji="0" lang="ru-RU" b="0" i="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Фиджи</a:t>
                      </a:r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 </a:t>
                      </a:r>
                      <a:endParaRPr lang="ru-RU" dirty="0" smtClean="0"/>
                    </a:p>
                  </a:txBody>
                  <a:tcPr/>
                </a:tc>
              </a:tr>
              <a:tr h="1172793">
                <a:tc>
                  <a:txBody>
                    <a:bodyPr/>
                    <a:lstStyle/>
                    <a:p>
                      <a:r>
                        <a:rPr kumimoji="0" lang="vi-VN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А́бел</a:t>
                      </a:r>
                      <a:r>
                        <a:rPr kumimoji="0" lang="ru-RU" b="1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ь</a:t>
                      </a:r>
                      <a:r>
                        <a:rPr kumimoji="0" lang="vi-VN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Янсзон Тасма́н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1642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Голландия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Открыл большой остров, лежащий к югу от Австралии, который позже был назван 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 action="ppaction://hlinksldjump"/>
                        </a:rPr>
                        <a:t>Тасмания.</a:t>
                      </a:r>
                      <a:endParaRPr lang="ru-RU" dirty="0"/>
                    </a:p>
                  </a:txBody>
                  <a:tcPr/>
                </a:tc>
              </a:tr>
              <a:tr h="74748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Джеймс Кук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1768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Англия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Нанёс на карту восточное побережье Австралии, открыл </a:t>
                      </a:r>
                      <a:r>
                        <a:rPr kumimoji="0" lang="ru-RU" sz="180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  <a:hlinkClick r:id="rId4" action="ppaction://hlinksldjump"/>
                        </a:rPr>
                        <a:t>Большой Барьерный риф,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4" action="ppaction://hlinksldjump"/>
                        </a:rPr>
                        <a:t> 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Гавайские острова (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5" action="ppaction://hlinksldjump"/>
                        </a:rPr>
                        <a:t>атоллы)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Стрелка вправо 4">
            <a:hlinkClick r:id="rId6" action="ppaction://hlinksldjump"/>
          </p:cNvPr>
          <p:cNvSpPr/>
          <p:nvPr/>
        </p:nvSpPr>
        <p:spPr>
          <a:xfrm>
            <a:off x="1357290" y="5857892"/>
            <a:ext cx="1143008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7" y="357166"/>
            <a:ext cx="382824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Вывод:</a:t>
            </a:r>
          </a:p>
          <a:p>
            <a:pPr algn="ctr"/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1500174"/>
            <a:ext cx="7715304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i="1" u="sng" dirty="0" smtClean="0"/>
              <a:t>Голландцы</a:t>
            </a:r>
            <a:r>
              <a:rPr lang="ru-RU" sz="4800" u="sng" dirty="0" smtClean="0"/>
              <a:t> </a:t>
            </a:r>
            <a:r>
              <a:rPr lang="ru-RU" sz="4800" dirty="0" smtClean="0"/>
              <a:t>открыли Австралию </a:t>
            </a:r>
            <a:r>
              <a:rPr lang="ru-RU" sz="4800" i="1" dirty="0" smtClean="0"/>
              <a:t>географически</a:t>
            </a:r>
            <a:r>
              <a:rPr lang="ru-RU" sz="4800" dirty="0" smtClean="0"/>
              <a:t>, а </a:t>
            </a:r>
            <a:r>
              <a:rPr lang="ru-RU" sz="4800" i="1" u="sng" dirty="0" smtClean="0"/>
              <a:t>Джеймс Кук </a:t>
            </a:r>
            <a:r>
              <a:rPr lang="ru-RU" sz="4800" dirty="0" smtClean="0"/>
              <a:t>открыл эту землю для </a:t>
            </a:r>
            <a:r>
              <a:rPr lang="ru-RU" sz="4800" i="1" dirty="0" smtClean="0"/>
              <a:t>европейской колонизации</a:t>
            </a:r>
            <a:r>
              <a:rPr lang="ru-RU" sz="4800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57224" y="5929330"/>
            <a:ext cx="928694" cy="571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327</TotalTime>
  <Words>276</Words>
  <Application>Microsoft Office PowerPoint</Application>
  <PresentationFormat>Экран (4:3)</PresentationFormat>
  <Paragraphs>66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Поток</vt:lpstr>
      <vt:lpstr> </vt:lpstr>
      <vt:lpstr>Слайд 2</vt:lpstr>
      <vt:lpstr>Слайд 3</vt:lpstr>
      <vt:lpstr>Слайд 4</vt:lpstr>
      <vt:lpstr>Слайд 5</vt:lpstr>
      <vt:lpstr>Слайд 6</vt:lpstr>
      <vt:lpstr>Слайд 7</vt:lpstr>
      <vt:lpstr>  </vt:lpstr>
      <vt:lpstr>Слайд 9</vt:lpstr>
      <vt:lpstr>Слайд 10</vt:lpstr>
      <vt:lpstr>Слайд 11</vt:lpstr>
      <vt:lpstr>   Атоллы</vt:lpstr>
      <vt:lpstr> </vt:lpstr>
      <vt:lpstr>Слайд 14</vt:lpstr>
      <vt:lpstr>Слайд 15</vt:lpstr>
    </vt:vector>
  </TitlesOfParts>
  <Company>WareZ Provider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www.PHILka.RU</dc:creator>
  <cp:lastModifiedBy>User</cp:lastModifiedBy>
  <cp:revision>37</cp:revision>
  <dcterms:created xsi:type="dcterms:W3CDTF">2012-03-10T15:06:56Z</dcterms:created>
  <dcterms:modified xsi:type="dcterms:W3CDTF">2014-04-03T16:23:16Z</dcterms:modified>
</cp:coreProperties>
</file>